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333" r:id="rId3"/>
    <p:sldId id="1322" r:id="rId4"/>
    <p:sldId id="1301" r:id="rId5"/>
    <p:sldId id="986" r:id="rId6"/>
    <p:sldId id="984" r:id="rId7"/>
    <p:sldId id="1337" r:id="rId8"/>
    <p:sldId id="1343" r:id="rId9"/>
    <p:sldId id="1344" r:id="rId10"/>
    <p:sldId id="1288" r:id="rId11"/>
    <p:sldId id="334" r:id="rId12"/>
    <p:sldId id="671" r:id="rId13"/>
    <p:sldId id="338" r:id="rId14"/>
    <p:sldId id="340" r:id="rId15"/>
    <p:sldId id="672" r:id="rId16"/>
    <p:sldId id="341" r:id="rId17"/>
    <p:sldId id="353" r:id="rId18"/>
    <p:sldId id="925" r:id="rId19"/>
    <p:sldId id="331" r:id="rId20"/>
    <p:sldId id="336" r:id="rId21"/>
    <p:sldId id="298" r:id="rId22"/>
    <p:sldId id="354" r:id="rId23"/>
    <p:sldId id="1325" r:id="rId24"/>
    <p:sldId id="337" r:id="rId25"/>
    <p:sldId id="673" r:id="rId26"/>
    <p:sldId id="362" r:id="rId27"/>
    <p:sldId id="1340" r:id="rId28"/>
    <p:sldId id="356" r:id="rId29"/>
    <p:sldId id="321" r:id="rId30"/>
    <p:sldId id="1338" r:id="rId31"/>
    <p:sldId id="360" r:id="rId32"/>
    <p:sldId id="361" r:id="rId33"/>
    <p:sldId id="363" r:id="rId34"/>
    <p:sldId id="364" r:id="rId35"/>
    <p:sldId id="365" r:id="rId36"/>
    <p:sldId id="366" r:id="rId37"/>
    <p:sldId id="367" r:id="rId38"/>
    <p:sldId id="332" r:id="rId39"/>
    <p:sldId id="333" r:id="rId40"/>
    <p:sldId id="1339" r:id="rId41"/>
    <p:sldId id="1342" r:id="rId42"/>
    <p:sldId id="309" r:id="rId43"/>
    <p:sldId id="301" r:id="rId44"/>
    <p:sldId id="302" r:id="rId45"/>
    <p:sldId id="303" r:id="rId46"/>
    <p:sldId id="304" r:id="rId47"/>
    <p:sldId id="1327" r:id="rId48"/>
    <p:sldId id="305" r:id="rId49"/>
    <p:sldId id="314" r:id="rId50"/>
    <p:sldId id="315" r:id="rId51"/>
    <p:sldId id="307" r:id="rId52"/>
    <p:sldId id="415" r:id="rId53"/>
    <p:sldId id="345" r:id="rId54"/>
    <p:sldId id="1332" r:id="rId55"/>
    <p:sldId id="312" r:id="rId56"/>
    <p:sldId id="347" r:id="rId57"/>
    <p:sldId id="346" r:id="rId58"/>
    <p:sldId id="407" r:id="rId59"/>
    <p:sldId id="406" r:id="rId60"/>
    <p:sldId id="310" r:id="rId61"/>
    <p:sldId id="348" r:id="rId62"/>
    <p:sldId id="1329" r:id="rId63"/>
    <p:sldId id="322" r:id="rId64"/>
    <p:sldId id="133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33"/>
            <p14:sldId id="1322"/>
            <p14:sldId id="1301"/>
            <p14:sldId id="986"/>
            <p14:sldId id="984"/>
            <p14:sldId id="1337"/>
            <p14:sldId id="1343"/>
            <p14:sldId id="1344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2745"/>
  </p:normalViewPr>
  <p:slideViewPr>
    <p:cSldViewPr snapToGrid="0" snapToObjects="1">
      <p:cViewPr varScale="1">
        <p:scale>
          <a:sx n="92" d="100"/>
          <a:sy n="92" d="100"/>
        </p:scale>
        <p:origin x="1880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79" y="2849104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165" y="1690688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096" y="3124994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04" y="4782190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E76AE5-3B8C-CA32-41BF-DA42CDA93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30" y="2685253"/>
            <a:ext cx="8039979" cy="234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</p:spTree>
    <p:extLst>
      <p:ext uri="{BB962C8B-B14F-4D97-AF65-F5344CB8AC3E}">
        <p14:creationId xmlns:p14="http://schemas.microsoft.com/office/powerpoint/2010/main" val="20827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94FD9-F34F-157B-98B5-A84131A2E657}"/>
              </a:ext>
            </a:extLst>
          </p:cNvPr>
          <p:cNvSpPr txBox="1"/>
          <p:nvPr/>
        </p:nvSpPr>
        <p:spPr>
          <a:xfrm>
            <a:off x="200273" y="3550364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The impact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186287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60514</TotalTime>
  <Words>1904</Words>
  <Application>Microsoft Macintosh PowerPoint</Application>
  <PresentationFormat>Widescreen</PresentationFormat>
  <Paragraphs>363</Paragraphs>
  <Slides>64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Machine Learning Lifecycle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5195</cp:revision>
  <cp:lastPrinted>2020-04-16T16:21:56Z</cp:lastPrinted>
  <dcterms:created xsi:type="dcterms:W3CDTF">2017-08-24T15:35:37Z</dcterms:created>
  <dcterms:modified xsi:type="dcterms:W3CDTF">2022-11-28T01:43:06Z</dcterms:modified>
</cp:coreProperties>
</file>